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1" r:id="rId4"/>
    <p:sldId id="265" r:id="rId5"/>
    <p:sldId id="260" r:id="rId6"/>
    <p:sldId id="262" r:id="rId7"/>
    <p:sldId id="257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788" autoAdjust="0"/>
    <p:restoredTop sz="86395" autoAdjust="0"/>
  </p:normalViewPr>
  <p:slideViewPr>
    <p:cSldViewPr snapToGrid="0">
      <p:cViewPr varScale="1">
        <p:scale>
          <a:sx n="110" d="100"/>
          <a:sy n="110" d="100"/>
        </p:scale>
        <p:origin x="46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1A74B-8905-44F3-8DDF-5BCC5287A9FF}" type="doc">
      <dgm:prSet loTypeId="urn:microsoft.com/office/officeart/2005/8/layout/list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C83BDF6-146A-47B4-88F3-FF5EDF22832E}">
      <dgm:prSet/>
      <dgm:spPr/>
      <dgm:t>
        <a:bodyPr/>
        <a:lstStyle/>
        <a:p>
          <a:r>
            <a:rPr lang="en-US" dirty="0"/>
            <a:t>Affects 9.1% of adolescents </a:t>
          </a:r>
        </a:p>
      </dgm:t>
    </dgm:pt>
    <dgm:pt modelId="{C21B31FC-D5B2-4A83-B255-473FB65B429E}" type="parTrans" cxnId="{8A6827F7-6D8E-42FA-B72E-9D6014FFB5F0}">
      <dgm:prSet/>
      <dgm:spPr/>
      <dgm:t>
        <a:bodyPr/>
        <a:lstStyle/>
        <a:p>
          <a:endParaRPr lang="en-US"/>
        </a:p>
      </dgm:t>
    </dgm:pt>
    <dgm:pt modelId="{ECCA9FB7-3F6E-42E3-A4E8-E3FD1C2C025D}" type="sibTrans" cxnId="{8A6827F7-6D8E-42FA-B72E-9D6014FFB5F0}">
      <dgm:prSet/>
      <dgm:spPr/>
      <dgm:t>
        <a:bodyPr/>
        <a:lstStyle/>
        <a:p>
          <a:endParaRPr lang="en-US"/>
        </a:p>
      </dgm:t>
    </dgm:pt>
    <dgm:pt modelId="{27681560-6618-4D8B-9E0C-976433091A99}">
      <dgm:prSet/>
      <dgm:spPr/>
      <dgm:t>
        <a:bodyPr/>
        <a:lstStyle/>
        <a:p>
          <a:r>
            <a:rPr lang="en-US" dirty="0"/>
            <a:t>Fear of social or performance situations </a:t>
          </a:r>
        </a:p>
      </dgm:t>
    </dgm:pt>
    <dgm:pt modelId="{7BD389A4-CF37-41C9-898B-FD831F8E600E}" type="parTrans" cxnId="{9DA8B7BE-97C2-49F7-8098-CEFEF4490C8E}">
      <dgm:prSet/>
      <dgm:spPr/>
      <dgm:t>
        <a:bodyPr/>
        <a:lstStyle/>
        <a:p>
          <a:endParaRPr lang="en-US"/>
        </a:p>
      </dgm:t>
    </dgm:pt>
    <dgm:pt modelId="{FC8C97C2-32C6-4EFE-B032-16EEC6BD2C25}" type="sibTrans" cxnId="{9DA8B7BE-97C2-49F7-8098-CEFEF4490C8E}">
      <dgm:prSet/>
      <dgm:spPr/>
      <dgm:t>
        <a:bodyPr/>
        <a:lstStyle/>
        <a:p>
          <a:endParaRPr lang="en-US"/>
        </a:p>
      </dgm:t>
    </dgm:pt>
    <dgm:pt modelId="{3FD8D9D1-AA3D-4A6A-84ED-3EFDA2AC48B0}">
      <dgm:prSet/>
      <dgm:spPr/>
      <dgm:t>
        <a:bodyPr/>
        <a:lstStyle/>
        <a:p>
          <a:r>
            <a:rPr lang="en-US" dirty="0"/>
            <a:t>Symptoms: </a:t>
          </a:r>
        </a:p>
      </dgm:t>
    </dgm:pt>
    <dgm:pt modelId="{F50DD2FB-E729-41EB-A7D9-AD5076BBF926}" type="parTrans" cxnId="{017684D3-4C09-4434-B5BF-1A0D2F74C0D4}">
      <dgm:prSet/>
      <dgm:spPr/>
      <dgm:t>
        <a:bodyPr/>
        <a:lstStyle/>
        <a:p>
          <a:endParaRPr lang="en-US"/>
        </a:p>
      </dgm:t>
    </dgm:pt>
    <dgm:pt modelId="{8078B870-A4D5-416B-A915-D4F4FEFF4DC1}" type="sibTrans" cxnId="{017684D3-4C09-4434-B5BF-1A0D2F74C0D4}">
      <dgm:prSet/>
      <dgm:spPr/>
      <dgm:t>
        <a:bodyPr/>
        <a:lstStyle/>
        <a:p>
          <a:endParaRPr lang="en-US"/>
        </a:p>
      </dgm:t>
    </dgm:pt>
    <dgm:pt modelId="{AA87A79D-F2C4-4B3F-925C-9D45FA47238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/>
            <a:t>Feeling highly anxious </a:t>
          </a:r>
          <a:endParaRPr lang="en-US" sz="1800" dirty="0"/>
        </a:p>
      </dgm:t>
    </dgm:pt>
    <dgm:pt modelId="{3A75585A-C3B0-4861-8AC5-8FBCF24BA530}" type="parTrans" cxnId="{42412C77-929C-438D-ADDF-D997141E0333}">
      <dgm:prSet/>
      <dgm:spPr/>
      <dgm:t>
        <a:bodyPr/>
        <a:lstStyle/>
        <a:p>
          <a:endParaRPr lang="en-US"/>
        </a:p>
      </dgm:t>
    </dgm:pt>
    <dgm:pt modelId="{FD0E2EB8-D131-4F07-8AE3-DF0714218890}" type="sibTrans" cxnId="{42412C77-929C-438D-ADDF-D997141E0333}">
      <dgm:prSet/>
      <dgm:spPr/>
      <dgm:t>
        <a:bodyPr/>
        <a:lstStyle/>
        <a:p>
          <a:endParaRPr lang="en-US"/>
        </a:p>
      </dgm:t>
    </dgm:pt>
    <dgm:pt modelId="{06746B51-9BD5-435F-801C-E5AD7D93B0A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/>
            <a:t>Feeling very self-conscious </a:t>
          </a:r>
          <a:endParaRPr lang="en-US" sz="1800" dirty="0"/>
        </a:p>
      </dgm:t>
    </dgm:pt>
    <dgm:pt modelId="{7CFFDB04-963B-45E8-8CF5-7A1B9F218516}" type="parTrans" cxnId="{9B18957F-5701-4331-8431-F65EEE47AF32}">
      <dgm:prSet/>
      <dgm:spPr/>
      <dgm:t>
        <a:bodyPr/>
        <a:lstStyle/>
        <a:p>
          <a:endParaRPr lang="en-US"/>
        </a:p>
      </dgm:t>
    </dgm:pt>
    <dgm:pt modelId="{0E7B0785-01BE-4CEB-B305-335C307A4541}" type="sibTrans" cxnId="{9B18957F-5701-4331-8431-F65EEE47AF32}">
      <dgm:prSet/>
      <dgm:spPr/>
      <dgm:t>
        <a:bodyPr/>
        <a:lstStyle/>
        <a:p>
          <a:endParaRPr lang="en-US"/>
        </a:p>
      </dgm:t>
    </dgm:pt>
    <dgm:pt modelId="{1FCE88F2-7E9A-44B6-BC22-18DC556BD66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/>
            <a:t>Worried about being humiliated, embarrassed, or rejected </a:t>
          </a:r>
          <a:endParaRPr lang="en-US" sz="1800" dirty="0"/>
        </a:p>
      </dgm:t>
    </dgm:pt>
    <dgm:pt modelId="{BB8F153D-8C01-4A68-8D0E-AFDE417DA696}" type="parTrans" cxnId="{A6A611DF-1BA8-4A3B-8C75-8F5C54AC0856}">
      <dgm:prSet/>
      <dgm:spPr/>
      <dgm:t>
        <a:bodyPr/>
        <a:lstStyle/>
        <a:p>
          <a:endParaRPr lang="en-US"/>
        </a:p>
      </dgm:t>
    </dgm:pt>
    <dgm:pt modelId="{0006F78F-89C1-4285-B73A-184FC1B7C914}" type="sibTrans" cxnId="{A6A611DF-1BA8-4A3B-8C75-8F5C54AC0856}">
      <dgm:prSet/>
      <dgm:spPr/>
      <dgm:t>
        <a:bodyPr/>
        <a:lstStyle/>
        <a:p>
          <a:endParaRPr lang="en-US"/>
        </a:p>
      </dgm:t>
    </dgm:pt>
    <dgm:pt modelId="{3B52567F-ABE8-4030-9B30-E3A9FBF3D9A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/>
            <a:t>Afraid of judgment from others </a:t>
          </a:r>
          <a:endParaRPr lang="en-US" sz="1800" dirty="0"/>
        </a:p>
      </dgm:t>
    </dgm:pt>
    <dgm:pt modelId="{579B43BD-8B5B-4040-B046-0C1152440955}" type="parTrans" cxnId="{1849273D-4B4C-46BC-B621-94C9F764311F}">
      <dgm:prSet/>
      <dgm:spPr/>
      <dgm:t>
        <a:bodyPr/>
        <a:lstStyle/>
        <a:p>
          <a:endParaRPr lang="en-US"/>
        </a:p>
      </dgm:t>
    </dgm:pt>
    <dgm:pt modelId="{BF2F5796-6DD9-4A36-B665-717BA14BED51}" type="sibTrans" cxnId="{1849273D-4B4C-46BC-B621-94C9F764311F}">
      <dgm:prSet/>
      <dgm:spPr/>
      <dgm:t>
        <a:bodyPr/>
        <a:lstStyle/>
        <a:p>
          <a:endParaRPr lang="en-US"/>
        </a:p>
      </dgm:t>
    </dgm:pt>
    <dgm:pt modelId="{7DE7CC62-84D5-4435-9460-DD152A5408C3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/>
            <a:t>Blushing, sweating, or trembling around others </a:t>
          </a:r>
          <a:endParaRPr lang="en-US" sz="1800" dirty="0"/>
        </a:p>
      </dgm:t>
    </dgm:pt>
    <dgm:pt modelId="{CC591B94-949B-4EAD-8FC8-EA47445ACA14}" type="parTrans" cxnId="{42884C20-F06D-46E2-B12F-9990BF7876B1}">
      <dgm:prSet/>
      <dgm:spPr/>
      <dgm:t>
        <a:bodyPr/>
        <a:lstStyle/>
        <a:p>
          <a:endParaRPr lang="en-US"/>
        </a:p>
      </dgm:t>
    </dgm:pt>
    <dgm:pt modelId="{166FB02B-700C-43EB-B147-9B2F5A62EDCF}" type="sibTrans" cxnId="{42884C20-F06D-46E2-B12F-9990BF7876B1}">
      <dgm:prSet/>
      <dgm:spPr/>
      <dgm:t>
        <a:bodyPr/>
        <a:lstStyle/>
        <a:p>
          <a:endParaRPr lang="en-US"/>
        </a:p>
      </dgm:t>
    </dgm:pt>
    <dgm:pt modelId="{B2F1EF55-7E24-4407-9D2D-D7A01B96631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/>
            <a:t>Feeling nauseous or sick when others are around </a:t>
          </a:r>
          <a:endParaRPr lang="en-US" sz="1800" dirty="0"/>
        </a:p>
      </dgm:t>
    </dgm:pt>
    <dgm:pt modelId="{A6436FC2-521B-4D8C-8BD4-18B918FC387D}" type="parTrans" cxnId="{8217ADE6-18A2-4E1C-A927-08EDD0CAC33A}">
      <dgm:prSet/>
      <dgm:spPr/>
      <dgm:t>
        <a:bodyPr/>
        <a:lstStyle/>
        <a:p>
          <a:endParaRPr lang="en-US"/>
        </a:p>
      </dgm:t>
    </dgm:pt>
    <dgm:pt modelId="{D4DBDFBE-F170-472E-922B-F095DF8C9F05}" type="sibTrans" cxnId="{8217ADE6-18A2-4E1C-A927-08EDD0CAC33A}">
      <dgm:prSet/>
      <dgm:spPr/>
      <dgm:t>
        <a:bodyPr/>
        <a:lstStyle/>
        <a:p>
          <a:endParaRPr lang="en-US"/>
        </a:p>
      </dgm:t>
    </dgm:pt>
    <dgm:pt modelId="{E6223C43-01E7-4BE3-9B19-91D87F7F31D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/>
            <a:t>Staying away from places with other people </a:t>
          </a:r>
          <a:endParaRPr lang="en-US" sz="1800" dirty="0"/>
        </a:p>
      </dgm:t>
    </dgm:pt>
    <dgm:pt modelId="{D7F74167-9BC0-4DE3-9FB3-7FE1F7343845}" type="parTrans" cxnId="{3D6328A4-AFE2-4D26-ADA7-D5A37169C3CE}">
      <dgm:prSet/>
      <dgm:spPr/>
      <dgm:t>
        <a:bodyPr/>
        <a:lstStyle/>
        <a:p>
          <a:endParaRPr lang="en-US"/>
        </a:p>
      </dgm:t>
    </dgm:pt>
    <dgm:pt modelId="{3BFBB5A7-2B46-4A93-BD66-FE411AADDDD9}" type="sibTrans" cxnId="{3D6328A4-AFE2-4D26-ADA7-D5A37169C3CE}">
      <dgm:prSet/>
      <dgm:spPr/>
      <dgm:t>
        <a:bodyPr/>
        <a:lstStyle/>
        <a:p>
          <a:endParaRPr lang="en-US"/>
        </a:p>
      </dgm:t>
    </dgm:pt>
    <dgm:pt modelId="{2B7CC91B-96C8-4A24-989B-A291D7795505}" type="pres">
      <dgm:prSet presAssocID="{C3E1A74B-8905-44F3-8DDF-5BCC5287A9FF}" presName="linear" presStyleCnt="0">
        <dgm:presLayoutVars>
          <dgm:dir/>
          <dgm:animLvl val="lvl"/>
          <dgm:resizeHandles val="exact"/>
        </dgm:presLayoutVars>
      </dgm:prSet>
      <dgm:spPr/>
    </dgm:pt>
    <dgm:pt modelId="{6A118891-3E95-461D-A741-EFCB59FAC6D8}" type="pres">
      <dgm:prSet presAssocID="{5C83BDF6-146A-47B4-88F3-FF5EDF22832E}" presName="parentLin" presStyleCnt="0"/>
      <dgm:spPr/>
    </dgm:pt>
    <dgm:pt modelId="{8C76B000-13FC-4D0E-B0DE-961408267BBA}" type="pres">
      <dgm:prSet presAssocID="{5C83BDF6-146A-47B4-88F3-FF5EDF22832E}" presName="parentLeftMargin" presStyleLbl="node1" presStyleIdx="0" presStyleCnt="3"/>
      <dgm:spPr/>
    </dgm:pt>
    <dgm:pt modelId="{E6891920-5249-4B0F-907D-8C643C7292EB}" type="pres">
      <dgm:prSet presAssocID="{5C83BDF6-146A-47B4-88F3-FF5EDF2283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548C7D-1E1B-4AD4-B077-9AE29348E013}" type="pres">
      <dgm:prSet presAssocID="{5C83BDF6-146A-47B4-88F3-FF5EDF22832E}" presName="negativeSpace" presStyleCnt="0"/>
      <dgm:spPr/>
    </dgm:pt>
    <dgm:pt modelId="{E54EC4CC-368E-4EB3-AE70-E87912F94B3B}" type="pres">
      <dgm:prSet presAssocID="{5C83BDF6-146A-47B4-88F3-FF5EDF22832E}" presName="childText" presStyleLbl="conFgAcc1" presStyleIdx="0" presStyleCnt="3">
        <dgm:presLayoutVars>
          <dgm:bulletEnabled val="1"/>
        </dgm:presLayoutVars>
      </dgm:prSet>
      <dgm:spPr/>
    </dgm:pt>
    <dgm:pt modelId="{EA8C38D9-8EC5-41EA-BB7F-396059CBA358}" type="pres">
      <dgm:prSet presAssocID="{ECCA9FB7-3F6E-42E3-A4E8-E3FD1C2C025D}" presName="spaceBetweenRectangles" presStyleCnt="0"/>
      <dgm:spPr/>
    </dgm:pt>
    <dgm:pt modelId="{8DF542F0-B2B7-4321-920D-147472A193C9}" type="pres">
      <dgm:prSet presAssocID="{27681560-6618-4D8B-9E0C-976433091A99}" presName="parentLin" presStyleCnt="0"/>
      <dgm:spPr/>
    </dgm:pt>
    <dgm:pt modelId="{258742D3-6C61-4D23-B9FC-C456F1315C01}" type="pres">
      <dgm:prSet presAssocID="{27681560-6618-4D8B-9E0C-976433091A99}" presName="parentLeftMargin" presStyleLbl="node1" presStyleIdx="0" presStyleCnt="3"/>
      <dgm:spPr/>
    </dgm:pt>
    <dgm:pt modelId="{F78128D5-B547-4442-8915-4D775E9F9A24}" type="pres">
      <dgm:prSet presAssocID="{27681560-6618-4D8B-9E0C-976433091A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8D4DBB-E576-4345-8E23-ED8C4F9008A8}" type="pres">
      <dgm:prSet presAssocID="{27681560-6618-4D8B-9E0C-976433091A99}" presName="negativeSpace" presStyleCnt="0"/>
      <dgm:spPr/>
    </dgm:pt>
    <dgm:pt modelId="{6CF5D8B2-A9EB-44A8-AECD-64A68B843393}" type="pres">
      <dgm:prSet presAssocID="{27681560-6618-4D8B-9E0C-976433091A99}" presName="childText" presStyleLbl="conFgAcc1" presStyleIdx="1" presStyleCnt="3">
        <dgm:presLayoutVars>
          <dgm:bulletEnabled val="1"/>
        </dgm:presLayoutVars>
      </dgm:prSet>
      <dgm:spPr/>
    </dgm:pt>
    <dgm:pt modelId="{1FC3880D-4257-43DA-A48C-EDF315708A43}" type="pres">
      <dgm:prSet presAssocID="{FC8C97C2-32C6-4EFE-B032-16EEC6BD2C25}" presName="spaceBetweenRectangles" presStyleCnt="0"/>
      <dgm:spPr/>
    </dgm:pt>
    <dgm:pt modelId="{CDEEC91D-46CD-4FC9-85D7-208F73AC1904}" type="pres">
      <dgm:prSet presAssocID="{3FD8D9D1-AA3D-4A6A-84ED-3EFDA2AC48B0}" presName="parentLin" presStyleCnt="0"/>
      <dgm:spPr/>
    </dgm:pt>
    <dgm:pt modelId="{19716C40-ED8E-4C3D-8FA9-E692726E3DF5}" type="pres">
      <dgm:prSet presAssocID="{3FD8D9D1-AA3D-4A6A-84ED-3EFDA2AC48B0}" presName="parentLeftMargin" presStyleLbl="node1" presStyleIdx="1" presStyleCnt="3"/>
      <dgm:spPr/>
    </dgm:pt>
    <dgm:pt modelId="{AD59A29D-C120-4060-A794-EC9BDDC58BAF}" type="pres">
      <dgm:prSet presAssocID="{3FD8D9D1-AA3D-4A6A-84ED-3EFDA2AC48B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538CFE7-0220-4A3F-B66C-8B8A1811F9AF}" type="pres">
      <dgm:prSet presAssocID="{3FD8D9D1-AA3D-4A6A-84ED-3EFDA2AC48B0}" presName="negativeSpace" presStyleCnt="0"/>
      <dgm:spPr/>
    </dgm:pt>
    <dgm:pt modelId="{C45B7907-BC3B-40C8-8C70-5E229ED44287}" type="pres">
      <dgm:prSet presAssocID="{3FD8D9D1-AA3D-4A6A-84ED-3EFDA2AC48B0}" presName="childText" presStyleLbl="conFgAcc1" presStyleIdx="2" presStyleCnt="3" custScaleY="123391" custLinFactNeighborY="46276">
        <dgm:presLayoutVars>
          <dgm:bulletEnabled val="1"/>
        </dgm:presLayoutVars>
      </dgm:prSet>
      <dgm:spPr/>
    </dgm:pt>
  </dgm:ptLst>
  <dgm:cxnLst>
    <dgm:cxn modelId="{8EBC0F14-24C5-4C22-9480-149E0F4901D4}" type="presOf" srcId="{B2F1EF55-7E24-4407-9D2D-D7A01B966310}" destId="{C45B7907-BC3B-40C8-8C70-5E229ED44287}" srcOrd="0" destOrd="5" presId="urn:microsoft.com/office/officeart/2005/8/layout/list1"/>
    <dgm:cxn modelId="{42884C20-F06D-46E2-B12F-9990BF7876B1}" srcId="{3FD8D9D1-AA3D-4A6A-84ED-3EFDA2AC48B0}" destId="{7DE7CC62-84D5-4435-9460-DD152A5408C3}" srcOrd="4" destOrd="0" parTransId="{CC591B94-949B-4EAD-8FC8-EA47445ACA14}" sibTransId="{166FB02B-700C-43EB-B147-9B2F5A62EDCF}"/>
    <dgm:cxn modelId="{2ED4ED22-C1ED-41D1-A19C-5389EE42C95C}" type="presOf" srcId="{AA87A79D-F2C4-4B3F-925C-9D45FA472381}" destId="{C45B7907-BC3B-40C8-8C70-5E229ED44287}" srcOrd="0" destOrd="0" presId="urn:microsoft.com/office/officeart/2005/8/layout/list1"/>
    <dgm:cxn modelId="{3BBDB726-BADB-4847-818B-CDE610F27285}" type="presOf" srcId="{3FD8D9D1-AA3D-4A6A-84ED-3EFDA2AC48B0}" destId="{AD59A29D-C120-4060-A794-EC9BDDC58BAF}" srcOrd="1" destOrd="0" presId="urn:microsoft.com/office/officeart/2005/8/layout/list1"/>
    <dgm:cxn modelId="{40E12035-7467-4D5B-8700-034225700974}" type="presOf" srcId="{3B52567F-ABE8-4030-9B30-E3A9FBF3D9A0}" destId="{C45B7907-BC3B-40C8-8C70-5E229ED44287}" srcOrd="0" destOrd="3" presId="urn:microsoft.com/office/officeart/2005/8/layout/list1"/>
    <dgm:cxn modelId="{C527EC39-F710-4E6E-A9D0-08311E860B50}" type="presOf" srcId="{27681560-6618-4D8B-9E0C-976433091A99}" destId="{258742D3-6C61-4D23-B9FC-C456F1315C01}" srcOrd="0" destOrd="0" presId="urn:microsoft.com/office/officeart/2005/8/layout/list1"/>
    <dgm:cxn modelId="{1849273D-4B4C-46BC-B621-94C9F764311F}" srcId="{3FD8D9D1-AA3D-4A6A-84ED-3EFDA2AC48B0}" destId="{3B52567F-ABE8-4030-9B30-E3A9FBF3D9A0}" srcOrd="3" destOrd="0" parTransId="{579B43BD-8B5B-4040-B046-0C1152440955}" sibTransId="{BF2F5796-6DD9-4A36-B665-717BA14BED51}"/>
    <dgm:cxn modelId="{F5BF4A5F-A163-45EF-AF7B-8E1C2323348A}" type="presOf" srcId="{5C83BDF6-146A-47B4-88F3-FF5EDF22832E}" destId="{E6891920-5249-4B0F-907D-8C643C7292EB}" srcOrd="1" destOrd="0" presId="urn:microsoft.com/office/officeart/2005/8/layout/list1"/>
    <dgm:cxn modelId="{42412C77-929C-438D-ADDF-D997141E0333}" srcId="{3FD8D9D1-AA3D-4A6A-84ED-3EFDA2AC48B0}" destId="{AA87A79D-F2C4-4B3F-925C-9D45FA472381}" srcOrd="0" destOrd="0" parTransId="{3A75585A-C3B0-4861-8AC5-8FBCF24BA530}" sibTransId="{FD0E2EB8-D131-4F07-8AE3-DF0714218890}"/>
    <dgm:cxn modelId="{005F6B7F-08D2-48E4-BAEC-FA6605696843}" type="presOf" srcId="{7DE7CC62-84D5-4435-9460-DD152A5408C3}" destId="{C45B7907-BC3B-40C8-8C70-5E229ED44287}" srcOrd="0" destOrd="4" presId="urn:microsoft.com/office/officeart/2005/8/layout/list1"/>
    <dgm:cxn modelId="{9B18957F-5701-4331-8431-F65EEE47AF32}" srcId="{3FD8D9D1-AA3D-4A6A-84ED-3EFDA2AC48B0}" destId="{06746B51-9BD5-435F-801C-E5AD7D93B0A1}" srcOrd="1" destOrd="0" parTransId="{7CFFDB04-963B-45E8-8CF5-7A1B9F218516}" sibTransId="{0E7B0785-01BE-4CEB-B305-335C307A4541}"/>
    <dgm:cxn modelId="{4B8EB783-1A86-4220-9A97-979689AE7CD5}" type="presOf" srcId="{3FD8D9D1-AA3D-4A6A-84ED-3EFDA2AC48B0}" destId="{19716C40-ED8E-4C3D-8FA9-E692726E3DF5}" srcOrd="0" destOrd="0" presId="urn:microsoft.com/office/officeart/2005/8/layout/list1"/>
    <dgm:cxn modelId="{425DA090-C907-449D-97D4-63FE9EA657D2}" type="presOf" srcId="{E6223C43-01E7-4BE3-9B19-91D87F7F31D0}" destId="{C45B7907-BC3B-40C8-8C70-5E229ED44287}" srcOrd="0" destOrd="6" presId="urn:microsoft.com/office/officeart/2005/8/layout/list1"/>
    <dgm:cxn modelId="{3D6328A4-AFE2-4D26-ADA7-D5A37169C3CE}" srcId="{3FD8D9D1-AA3D-4A6A-84ED-3EFDA2AC48B0}" destId="{E6223C43-01E7-4BE3-9B19-91D87F7F31D0}" srcOrd="6" destOrd="0" parTransId="{D7F74167-9BC0-4DE3-9FB3-7FE1F7343845}" sibTransId="{3BFBB5A7-2B46-4A93-BD66-FE411AADDDD9}"/>
    <dgm:cxn modelId="{5405ECB9-EB73-4670-BDD1-2B72342D6D42}" type="presOf" srcId="{27681560-6618-4D8B-9E0C-976433091A99}" destId="{F78128D5-B547-4442-8915-4D775E9F9A24}" srcOrd="1" destOrd="0" presId="urn:microsoft.com/office/officeart/2005/8/layout/list1"/>
    <dgm:cxn modelId="{9DA8B7BE-97C2-49F7-8098-CEFEF4490C8E}" srcId="{C3E1A74B-8905-44F3-8DDF-5BCC5287A9FF}" destId="{27681560-6618-4D8B-9E0C-976433091A99}" srcOrd="1" destOrd="0" parTransId="{7BD389A4-CF37-41C9-898B-FD831F8E600E}" sibTransId="{FC8C97C2-32C6-4EFE-B032-16EEC6BD2C25}"/>
    <dgm:cxn modelId="{A3BB95C7-033B-487F-B1E6-F5EB805D5EE8}" type="presOf" srcId="{1FCE88F2-7E9A-44B6-BC22-18DC556BD66F}" destId="{C45B7907-BC3B-40C8-8C70-5E229ED44287}" srcOrd="0" destOrd="2" presId="urn:microsoft.com/office/officeart/2005/8/layout/list1"/>
    <dgm:cxn modelId="{3B5DB2C8-0DE3-49F0-8862-84FA04D31E1F}" type="presOf" srcId="{5C83BDF6-146A-47B4-88F3-FF5EDF22832E}" destId="{8C76B000-13FC-4D0E-B0DE-961408267BBA}" srcOrd="0" destOrd="0" presId="urn:microsoft.com/office/officeart/2005/8/layout/list1"/>
    <dgm:cxn modelId="{017684D3-4C09-4434-B5BF-1A0D2F74C0D4}" srcId="{C3E1A74B-8905-44F3-8DDF-5BCC5287A9FF}" destId="{3FD8D9D1-AA3D-4A6A-84ED-3EFDA2AC48B0}" srcOrd="2" destOrd="0" parTransId="{F50DD2FB-E729-41EB-A7D9-AD5076BBF926}" sibTransId="{8078B870-A4D5-416B-A915-D4F4FEFF4DC1}"/>
    <dgm:cxn modelId="{A6A611DF-1BA8-4A3B-8C75-8F5C54AC0856}" srcId="{3FD8D9D1-AA3D-4A6A-84ED-3EFDA2AC48B0}" destId="{1FCE88F2-7E9A-44B6-BC22-18DC556BD66F}" srcOrd="2" destOrd="0" parTransId="{BB8F153D-8C01-4A68-8D0E-AFDE417DA696}" sibTransId="{0006F78F-89C1-4285-B73A-184FC1B7C914}"/>
    <dgm:cxn modelId="{476813E1-5E77-4F8B-A56D-CC75D236A7E3}" type="presOf" srcId="{C3E1A74B-8905-44F3-8DDF-5BCC5287A9FF}" destId="{2B7CC91B-96C8-4A24-989B-A291D7795505}" srcOrd="0" destOrd="0" presId="urn:microsoft.com/office/officeart/2005/8/layout/list1"/>
    <dgm:cxn modelId="{8217ADE6-18A2-4E1C-A927-08EDD0CAC33A}" srcId="{3FD8D9D1-AA3D-4A6A-84ED-3EFDA2AC48B0}" destId="{B2F1EF55-7E24-4407-9D2D-D7A01B966310}" srcOrd="5" destOrd="0" parTransId="{A6436FC2-521B-4D8C-8BD4-18B918FC387D}" sibTransId="{D4DBDFBE-F170-472E-922B-F095DF8C9F05}"/>
    <dgm:cxn modelId="{E65B3AEE-3772-4196-A1B4-81D7B3EC1C69}" type="presOf" srcId="{06746B51-9BD5-435F-801C-E5AD7D93B0A1}" destId="{C45B7907-BC3B-40C8-8C70-5E229ED44287}" srcOrd="0" destOrd="1" presId="urn:microsoft.com/office/officeart/2005/8/layout/list1"/>
    <dgm:cxn modelId="{8A6827F7-6D8E-42FA-B72E-9D6014FFB5F0}" srcId="{C3E1A74B-8905-44F3-8DDF-5BCC5287A9FF}" destId="{5C83BDF6-146A-47B4-88F3-FF5EDF22832E}" srcOrd="0" destOrd="0" parTransId="{C21B31FC-D5B2-4A83-B255-473FB65B429E}" sibTransId="{ECCA9FB7-3F6E-42E3-A4E8-E3FD1C2C025D}"/>
    <dgm:cxn modelId="{E1AF0DAE-3599-4160-B925-6F22C91CBC68}" type="presParOf" srcId="{2B7CC91B-96C8-4A24-989B-A291D7795505}" destId="{6A118891-3E95-461D-A741-EFCB59FAC6D8}" srcOrd="0" destOrd="0" presId="urn:microsoft.com/office/officeart/2005/8/layout/list1"/>
    <dgm:cxn modelId="{7416F57F-B398-4430-8670-44B0B4918E9F}" type="presParOf" srcId="{6A118891-3E95-461D-A741-EFCB59FAC6D8}" destId="{8C76B000-13FC-4D0E-B0DE-961408267BBA}" srcOrd="0" destOrd="0" presId="urn:microsoft.com/office/officeart/2005/8/layout/list1"/>
    <dgm:cxn modelId="{DB2091C5-0C40-41C0-B1CF-3510CDE781CD}" type="presParOf" srcId="{6A118891-3E95-461D-A741-EFCB59FAC6D8}" destId="{E6891920-5249-4B0F-907D-8C643C7292EB}" srcOrd="1" destOrd="0" presId="urn:microsoft.com/office/officeart/2005/8/layout/list1"/>
    <dgm:cxn modelId="{544A2239-A19B-40F2-8103-931E68C984D5}" type="presParOf" srcId="{2B7CC91B-96C8-4A24-989B-A291D7795505}" destId="{B7548C7D-1E1B-4AD4-B077-9AE29348E013}" srcOrd="1" destOrd="0" presId="urn:microsoft.com/office/officeart/2005/8/layout/list1"/>
    <dgm:cxn modelId="{6BF022F8-6ADB-47F7-9235-B99BDC314DB4}" type="presParOf" srcId="{2B7CC91B-96C8-4A24-989B-A291D7795505}" destId="{E54EC4CC-368E-4EB3-AE70-E87912F94B3B}" srcOrd="2" destOrd="0" presId="urn:microsoft.com/office/officeart/2005/8/layout/list1"/>
    <dgm:cxn modelId="{20850973-CA68-49E9-BD57-C40CCFC62D55}" type="presParOf" srcId="{2B7CC91B-96C8-4A24-989B-A291D7795505}" destId="{EA8C38D9-8EC5-41EA-BB7F-396059CBA358}" srcOrd="3" destOrd="0" presId="urn:microsoft.com/office/officeart/2005/8/layout/list1"/>
    <dgm:cxn modelId="{14F4E01C-71FC-461A-8561-0714E5943454}" type="presParOf" srcId="{2B7CC91B-96C8-4A24-989B-A291D7795505}" destId="{8DF542F0-B2B7-4321-920D-147472A193C9}" srcOrd="4" destOrd="0" presId="urn:microsoft.com/office/officeart/2005/8/layout/list1"/>
    <dgm:cxn modelId="{8203CE3B-11F8-48F7-B39E-71CA8B976174}" type="presParOf" srcId="{8DF542F0-B2B7-4321-920D-147472A193C9}" destId="{258742D3-6C61-4D23-B9FC-C456F1315C01}" srcOrd="0" destOrd="0" presId="urn:microsoft.com/office/officeart/2005/8/layout/list1"/>
    <dgm:cxn modelId="{C232DACC-1F46-4F23-9E1E-D221D266E085}" type="presParOf" srcId="{8DF542F0-B2B7-4321-920D-147472A193C9}" destId="{F78128D5-B547-4442-8915-4D775E9F9A24}" srcOrd="1" destOrd="0" presId="urn:microsoft.com/office/officeart/2005/8/layout/list1"/>
    <dgm:cxn modelId="{4D1C7ABD-6E7A-46C4-B065-009D739343AD}" type="presParOf" srcId="{2B7CC91B-96C8-4A24-989B-A291D7795505}" destId="{0A8D4DBB-E576-4345-8E23-ED8C4F9008A8}" srcOrd="5" destOrd="0" presId="urn:microsoft.com/office/officeart/2005/8/layout/list1"/>
    <dgm:cxn modelId="{D784B1B3-2F41-4859-A688-A88686BA2F01}" type="presParOf" srcId="{2B7CC91B-96C8-4A24-989B-A291D7795505}" destId="{6CF5D8B2-A9EB-44A8-AECD-64A68B843393}" srcOrd="6" destOrd="0" presId="urn:microsoft.com/office/officeart/2005/8/layout/list1"/>
    <dgm:cxn modelId="{CEC764F1-408A-4A3F-9DDE-6FCBAA182940}" type="presParOf" srcId="{2B7CC91B-96C8-4A24-989B-A291D7795505}" destId="{1FC3880D-4257-43DA-A48C-EDF315708A43}" srcOrd="7" destOrd="0" presId="urn:microsoft.com/office/officeart/2005/8/layout/list1"/>
    <dgm:cxn modelId="{CFC836C1-D7C8-42F8-9525-76D1B3155FE0}" type="presParOf" srcId="{2B7CC91B-96C8-4A24-989B-A291D7795505}" destId="{CDEEC91D-46CD-4FC9-85D7-208F73AC1904}" srcOrd="8" destOrd="0" presId="urn:microsoft.com/office/officeart/2005/8/layout/list1"/>
    <dgm:cxn modelId="{ADBE7626-F8A9-4D45-9F38-1DE4837C35C6}" type="presParOf" srcId="{CDEEC91D-46CD-4FC9-85D7-208F73AC1904}" destId="{19716C40-ED8E-4C3D-8FA9-E692726E3DF5}" srcOrd="0" destOrd="0" presId="urn:microsoft.com/office/officeart/2005/8/layout/list1"/>
    <dgm:cxn modelId="{E33BADB4-2DB9-4884-9041-627990BFDF24}" type="presParOf" srcId="{CDEEC91D-46CD-4FC9-85D7-208F73AC1904}" destId="{AD59A29D-C120-4060-A794-EC9BDDC58BAF}" srcOrd="1" destOrd="0" presId="urn:microsoft.com/office/officeart/2005/8/layout/list1"/>
    <dgm:cxn modelId="{01B9ACD3-007E-479E-88E6-6829007436D3}" type="presParOf" srcId="{2B7CC91B-96C8-4A24-989B-A291D7795505}" destId="{A538CFE7-0220-4A3F-B66C-8B8A1811F9AF}" srcOrd="9" destOrd="0" presId="urn:microsoft.com/office/officeart/2005/8/layout/list1"/>
    <dgm:cxn modelId="{98F81E99-6633-4861-9357-6616C6FCBFAF}" type="presParOf" srcId="{2B7CC91B-96C8-4A24-989B-A291D7795505}" destId="{C45B7907-BC3B-40C8-8C70-5E229ED442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1A74B-8905-44F3-8DDF-5BCC5287A9FF}" type="doc">
      <dgm:prSet loTypeId="urn:microsoft.com/office/officeart/2005/8/layout/list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C83BDF6-146A-47B4-88F3-FF5EDF22832E}">
      <dgm:prSet/>
      <dgm:spPr/>
      <dgm:t>
        <a:bodyPr/>
        <a:lstStyle/>
        <a:p>
          <a:r>
            <a:rPr lang="en-US" dirty="0"/>
            <a:t>Affects 2.2% of adolescents </a:t>
          </a:r>
        </a:p>
      </dgm:t>
    </dgm:pt>
    <dgm:pt modelId="{C21B31FC-D5B2-4A83-B255-473FB65B429E}" type="parTrans" cxnId="{8A6827F7-6D8E-42FA-B72E-9D6014FFB5F0}">
      <dgm:prSet/>
      <dgm:spPr/>
      <dgm:t>
        <a:bodyPr/>
        <a:lstStyle/>
        <a:p>
          <a:endParaRPr lang="en-US"/>
        </a:p>
      </dgm:t>
    </dgm:pt>
    <dgm:pt modelId="{ECCA9FB7-3F6E-42E3-A4E8-E3FD1C2C025D}" type="sibTrans" cxnId="{8A6827F7-6D8E-42FA-B72E-9D6014FFB5F0}">
      <dgm:prSet/>
      <dgm:spPr/>
      <dgm:t>
        <a:bodyPr/>
        <a:lstStyle/>
        <a:p>
          <a:endParaRPr lang="en-US"/>
        </a:p>
      </dgm:t>
    </dgm:pt>
    <dgm:pt modelId="{27681560-6618-4D8B-9E0C-976433091A99}">
      <dgm:prSet/>
      <dgm:spPr/>
      <dgm:t>
        <a:bodyPr/>
        <a:lstStyle/>
        <a:p>
          <a:r>
            <a:rPr lang="en-US" dirty="0"/>
            <a:t>Girls are twice as likely to be affected </a:t>
          </a:r>
        </a:p>
      </dgm:t>
    </dgm:pt>
    <dgm:pt modelId="{7BD389A4-CF37-41C9-898B-FD831F8E600E}" type="parTrans" cxnId="{9DA8B7BE-97C2-49F7-8098-CEFEF4490C8E}">
      <dgm:prSet/>
      <dgm:spPr/>
      <dgm:t>
        <a:bodyPr/>
        <a:lstStyle/>
        <a:p>
          <a:endParaRPr lang="en-US"/>
        </a:p>
      </dgm:t>
    </dgm:pt>
    <dgm:pt modelId="{FC8C97C2-32C6-4EFE-B032-16EEC6BD2C25}" type="sibTrans" cxnId="{9DA8B7BE-97C2-49F7-8098-CEFEF4490C8E}">
      <dgm:prSet/>
      <dgm:spPr/>
      <dgm:t>
        <a:bodyPr/>
        <a:lstStyle/>
        <a:p>
          <a:endParaRPr lang="en-US"/>
        </a:p>
      </dgm:t>
    </dgm:pt>
    <dgm:pt modelId="{3FD8D9D1-AA3D-4A6A-84ED-3EFDA2AC48B0}">
      <dgm:prSet/>
      <dgm:spPr/>
      <dgm:t>
        <a:bodyPr/>
        <a:lstStyle/>
        <a:p>
          <a:r>
            <a:rPr lang="en-US" dirty="0"/>
            <a:t>Symptoms: </a:t>
          </a:r>
        </a:p>
      </dgm:t>
    </dgm:pt>
    <dgm:pt modelId="{F50DD2FB-E729-41EB-A7D9-AD5076BBF926}" type="parTrans" cxnId="{017684D3-4C09-4434-B5BF-1A0D2F74C0D4}">
      <dgm:prSet/>
      <dgm:spPr/>
      <dgm:t>
        <a:bodyPr/>
        <a:lstStyle/>
        <a:p>
          <a:endParaRPr lang="en-US"/>
        </a:p>
      </dgm:t>
    </dgm:pt>
    <dgm:pt modelId="{8078B870-A4D5-416B-A915-D4F4FEFF4DC1}" type="sibTrans" cxnId="{017684D3-4C09-4434-B5BF-1A0D2F74C0D4}">
      <dgm:prSet/>
      <dgm:spPr/>
      <dgm:t>
        <a:bodyPr/>
        <a:lstStyle/>
        <a:p>
          <a:endParaRPr lang="en-US"/>
        </a:p>
      </dgm:t>
    </dgm:pt>
    <dgm:pt modelId="{8B4A622A-6143-4B33-9373-79E7C41B7C27}">
      <dgm:prSet/>
      <dgm:spPr/>
      <dgm:t>
        <a:bodyPr/>
        <a:lstStyle/>
        <a:p>
          <a:r>
            <a:rPr lang="en-US" dirty="0"/>
            <a:t>Muscle tension</a:t>
          </a:r>
        </a:p>
      </dgm:t>
    </dgm:pt>
    <dgm:pt modelId="{69A3D39E-9CB4-4977-838B-77F5A9943B4F}" type="parTrans" cxnId="{A6815ABC-D542-4A9F-A8DF-18C8E718AB07}">
      <dgm:prSet/>
      <dgm:spPr/>
      <dgm:t>
        <a:bodyPr/>
        <a:lstStyle/>
        <a:p>
          <a:endParaRPr lang="en-US"/>
        </a:p>
      </dgm:t>
    </dgm:pt>
    <dgm:pt modelId="{C7A0D0A2-26C8-40BE-A960-460AFB6CBFE6}" type="sibTrans" cxnId="{A6815ABC-D542-4A9F-A8DF-18C8E718AB07}">
      <dgm:prSet/>
      <dgm:spPr/>
      <dgm:t>
        <a:bodyPr/>
        <a:lstStyle/>
        <a:p>
          <a:endParaRPr lang="en-US"/>
        </a:p>
      </dgm:t>
    </dgm:pt>
    <dgm:pt modelId="{AA87A79D-F2C4-4B3F-925C-9D45FA472381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Headaches </a:t>
          </a:r>
        </a:p>
      </dgm:t>
    </dgm:pt>
    <dgm:pt modelId="{3A75585A-C3B0-4861-8AC5-8FBCF24BA530}" type="parTrans" cxnId="{42412C77-929C-438D-ADDF-D997141E0333}">
      <dgm:prSet/>
      <dgm:spPr/>
      <dgm:t>
        <a:bodyPr/>
        <a:lstStyle/>
        <a:p>
          <a:endParaRPr lang="en-US"/>
        </a:p>
      </dgm:t>
    </dgm:pt>
    <dgm:pt modelId="{FD0E2EB8-D131-4F07-8AE3-DF0714218890}" type="sibTrans" cxnId="{42412C77-929C-438D-ADDF-D997141E0333}">
      <dgm:prSet/>
      <dgm:spPr/>
      <dgm:t>
        <a:bodyPr/>
        <a:lstStyle/>
        <a:p>
          <a:endParaRPr lang="en-US"/>
        </a:p>
      </dgm:t>
    </dgm:pt>
    <dgm:pt modelId="{9B57DE4B-F36B-4EE2-8521-B290FEBBBF32}">
      <dgm:prSet/>
      <dgm:spPr/>
      <dgm:t>
        <a:bodyPr/>
        <a:lstStyle/>
        <a:p>
          <a:r>
            <a:rPr lang="en-US" dirty="0"/>
            <a:t>Stomachaches </a:t>
          </a:r>
        </a:p>
      </dgm:t>
    </dgm:pt>
    <dgm:pt modelId="{E2FB34A9-0057-489F-A0E9-820EB9DDD36E}" type="parTrans" cxnId="{DCA8E7F9-0689-4F24-B17D-AAC0D71BFFD9}">
      <dgm:prSet/>
      <dgm:spPr/>
      <dgm:t>
        <a:bodyPr/>
        <a:lstStyle/>
        <a:p>
          <a:endParaRPr lang="en-US"/>
        </a:p>
      </dgm:t>
    </dgm:pt>
    <dgm:pt modelId="{EDD9B4F4-D97A-4EEC-A26A-04E45C5DA5EE}" type="sibTrans" cxnId="{DCA8E7F9-0689-4F24-B17D-AAC0D71BFFD9}">
      <dgm:prSet/>
      <dgm:spPr/>
      <dgm:t>
        <a:bodyPr/>
        <a:lstStyle/>
        <a:p>
          <a:endParaRPr lang="en-US"/>
        </a:p>
      </dgm:t>
    </dgm:pt>
    <dgm:pt modelId="{2D7719BF-DF74-4DE7-AD23-8FEE9D99FD65}">
      <dgm:prSet/>
      <dgm:spPr/>
      <dgm:t>
        <a:bodyPr/>
        <a:lstStyle/>
        <a:p>
          <a:r>
            <a:rPr lang="en-US" dirty="0"/>
            <a:t>Restlessness and fatigue </a:t>
          </a:r>
        </a:p>
      </dgm:t>
    </dgm:pt>
    <dgm:pt modelId="{42CD4EB6-AE59-4CF9-BD27-B93975A4A056}" type="parTrans" cxnId="{0E8FE047-923B-4947-BF16-8A582422DCB2}">
      <dgm:prSet/>
      <dgm:spPr/>
      <dgm:t>
        <a:bodyPr/>
        <a:lstStyle/>
        <a:p>
          <a:endParaRPr lang="en-US"/>
        </a:p>
      </dgm:t>
    </dgm:pt>
    <dgm:pt modelId="{075CD205-38D3-4F97-BD27-8431A08E1866}" type="sibTrans" cxnId="{0E8FE047-923B-4947-BF16-8A582422DCB2}">
      <dgm:prSet/>
      <dgm:spPr/>
      <dgm:t>
        <a:bodyPr/>
        <a:lstStyle/>
        <a:p>
          <a:endParaRPr lang="en-US"/>
        </a:p>
      </dgm:t>
    </dgm:pt>
    <dgm:pt modelId="{2B7CC91B-96C8-4A24-989B-A291D7795505}" type="pres">
      <dgm:prSet presAssocID="{C3E1A74B-8905-44F3-8DDF-5BCC5287A9FF}" presName="linear" presStyleCnt="0">
        <dgm:presLayoutVars>
          <dgm:dir/>
          <dgm:animLvl val="lvl"/>
          <dgm:resizeHandles val="exact"/>
        </dgm:presLayoutVars>
      </dgm:prSet>
      <dgm:spPr/>
    </dgm:pt>
    <dgm:pt modelId="{6A118891-3E95-461D-A741-EFCB59FAC6D8}" type="pres">
      <dgm:prSet presAssocID="{5C83BDF6-146A-47B4-88F3-FF5EDF22832E}" presName="parentLin" presStyleCnt="0"/>
      <dgm:spPr/>
    </dgm:pt>
    <dgm:pt modelId="{8C76B000-13FC-4D0E-B0DE-961408267BBA}" type="pres">
      <dgm:prSet presAssocID="{5C83BDF6-146A-47B4-88F3-FF5EDF22832E}" presName="parentLeftMargin" presStyleLbl="node1" presStyleIdx="0" presStyleCnt="3"/>
      <dgm:spPr/>
    </dgm:pt>
    <dgm:pt modelId="{E6891920-5249-4B0F-907D-8C643C7292EB}" type="pres">
      <dgm:prSet presAssocID="{5C83BDF6-146A-47B4-88F3-FF5EDF2283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548C7D-1E1B-4AD4-B077-9AE29348E013}" type="pres">
      <dgm:prSet presAssocID="{5C83BDF6-146A-47B4-88F3-FF5EDF22832E}" presName="negativeSpace" presStyleCnt="0"/>
      <dgm:spPr/>
    </dgm:pt>
    <dgm:pt modelId="{E54EC4CC-368E-4EB3-AE70-E87912F94B3B}" type="pres">
      <dgm:prSet presAssocID="{5C83BDF6-146A-47B4-88F3-FF5EDF22832E}" presName="childText" presStyleLbl="conFgAcc1" presStyleIdx="0" presStyleCnt="3">
        <dgm:presLayoutVars>
          <dgm:bulletEnabled val="1"/>
        </dgm:presLayoutVars>
      </dgm:prSet>
      <dgm:spPr/>
    </dgm:pt>
    <dgm:pt modelId="{EA8C38D9-8EC5-41EA-BB7F-396059CBA358}" type="pres">
      <dgm:prSet presAssocID="{ECCA9FB7-3F6E-42E3-A4E8-E3FD1C2C025D}" presName="spaceBetweenRectangles" presStyleCnt="0"/>
      <dgm:spPr/>
    </dgm:pt>
    <dgm:pt modelId="{8DF542F0-B2B7-4321-920D-147472A193C9}" type="pres">
      <dgm:prSet presAssocID="{27681560-6618-4D8B-9E0C-976433091A99}" presName="parentLin" presStyleCnt="0"/>
      <dgm:spPr/>
    </dgm:pt>
    <dgm:pt modelId="{258742D3-6C61-4D23-B9FC-C456F1315C01}" type="pres">
      <dgm:prSet presAssocID="{27681560-6618-4D8B-9E0C-976433091A99}" presName="parentLeftMargin" presStyleLbl="node1" presStyleIdx="0" presStyleCnt="3"/>
      <dgm:spPr/>
    </dgm:pt>
    <dgm:pt modelId="{F78128D5-B547-4442-8915-4D775E9F9A24}" type="pres">
      <dgm:prSet presAssocID="{27681560-6618-4D8B-9E0C-976433091A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8D4DBB-E576-4345-8E23-ED8C4F9008A8}" type="pres">
      <dgm:prSet presAssocID="{27681560-6618-4D8B-9E0C-976433091A99}" presName="negativeSpace" presStyleCnt="0"/>
      <dgm:spPr/>
    </dgm:pt>
    <dgm:pt modelId="{6CF5D8B2-A9EB-44A8-AECD-64A68B843393}" type="pres">
      <dgm:prSet presAssocID="{27681560-6618-4D8B-9E0C-976433091A99}" presName="childText" presStyleLbl="conFgAcc1" presStyleIdx="1" presStyleCnt="3">
        <dgm:presLayoutVars>
          <dgm:bulletEnabled val="1"/>
        </dgm:presLayoutVars>
      </dgm:prSet>
      <dgm:spPr/>
    </dgm:pt>
    <dgm:pt modelId="{1FC3880D-4257-43DA-A48C-EDF315708A43}" type="pres">
      <dgm:prSet presAssocID="{FC8C97C2-32C6-4EFE-B032-16EEC6BD2C25}" presName="spaceBetweenRectangles" presStyleCnt="0"/>
      <dgm:spPr/>
    </dgm:pt>
    <dgm:pt modelId="{CDEEC91D-46CD-4FC9-85D7-208F73AC1904}" type="pres">
      <dgm:prSet presAssocID="{3FD8D9D1-AA3D-4A6A-84ED-3EFDA2AC48B0}" presName="parentLin" presStyleCnt="0"/>
      <dgm:spPr/>
    </dgm:pt>
    <dgm:pt modelId="{19716C40-ED8E-4C3D-8FA9-E692726E3DF5}" type="pres">
      <dgm:prSet presAssocID="{3FD8D9D1-AA3D-4A6A-84ED-3EFDA2AC48B0}" presName="parentLeftMargin" presStyleLbl="node1" presStyleIdx="1" presStyleCnt="3"/>
      <dgm:spPr/>
    </dgm:pt>
    <dgm:pt modelId="{AD59A29D-C120-4060-A794-EC9BDDC58BAF}" type="pres">
      <dgm:prSet presAssocID="{3FD8D9D1-AA3D-4A6A-84ED-3EFDA2AC48B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538CFE7-0220-4A3F-B66C-8B8A1811F9AF}" type="pres">
      <dgm:prSet presAssocID="{3FD8D9D1-AA3D-4A6A-84ED-3EFDA2AC48B0}" presName="negativeSpace" presStyleCnt="0"/>
      <dgm:spPr/>
    </dgm:pt>
    <dgm:pt modelId="{C45B7907-BC3B-40C8-8C70-5E229ED44287}" type="pres">
      <dgm:prSet presAssocID="{3FD8D9D1-AA3D-4A6A-84ED-3EFDA2AC48B0}" presName="childText" presStyleLbl="conFgAcc1" presStyleIdx="2" presStyleCnt="3" custScaleY="123391">
        <dgm:presLayoutVars>
          <dgm:bulletEnabled val="1"/>
        </dgm:presLayoutVars>
      </dgm:prSet>
      <dgm:spPr/>
    </dgm:pt>
  </dgm:ptLst>
  <dgm:cxnLst>
    <dgm:cxn modelId="{978D1E03-E9A9-4D9B-B112-583F154277DF}" type="presOf" srcId="{AA87A79D-F2C4-4B3F-925C-9D45FA472381}" destId="{C45B7907-BC3B-40C8-8C70-5E229ED44287}" srcOrd="0" destOrd="0" presId="urn:microsoft.com/office/officeart/2005/8/layout/list1"/>
    <dgm:cxn modelId="{AE509F0B-1DA5-4944-8AB1-36690174D271}" type="presOf" srcId="{2D7719BF-DF74-4DE7-AD23-8FEE9D99FD65}" destId="{C45B7907-BC3B-40C8-8C70-5E229ED44287}" srcOrd="0" destOrd="2" presId="urn:microsoft.com/office/officeart/2005/8/layout/list1"/>
    <dgm:cxn modelId="{F9190614-6DC1-40EC-B4BA-C2B5645EC359}" type="presOf" srcId="{27681560-6618-4D8B-9E0C-976433091A99}" destId="{F78128D5-B547-4442-8915-4D775E9F9A24}" srcOrd="1" destOrd="0" presId="urn:microsoft.com/office/officeart/2005/8/layout/list1"/>
    <dgm:cxn modelId="{5066A936-F476-446A-B0E1-4E871DE5140D}" type="presOf" srcId="{8B4A622A-6143-4B33-9373-79E7C41B7C27}" destId="{C45B7907-BC3B-40C8-8C70-5E229ED44287}" srcOrd="0" destOrd="3" presId="urn:microsoft.com/office/officeart/2005/8/layout/list1"/>
    <dgm:cxn modelId="{38DDDD3D-EC96-4292-88CE-C2230366919C}" type="presOf" srcId="{5C83BDF6-146A-47B4-88F3-FF5EDF22832E}" destId="{8C76B000-13FC-4D0E-B0DE-961408267BBA}" srcOrd="0" destOrd="0" presId="urn:microsoft.com/office/officeart/2005/8/layout/list1"/>
    <dgm:cxn modelId="{0E8FE047-923B-4947-BF16-8A582422DCB2}" srcId="{3FD8D9D1-AA3D-4A6A-84ED-3EFDA2AC48B0}" destId="{2D7719BF-DF74-4DE7-AD23-8FEE9D99FD65}" srcOrd="2" destOrd="0" parTransId="{42CD4EB6-AE59-4CF9-BD27-B93975A4A056}" sibTransId="{075CD205-38D3-4F97-BD27-8431A08E1866}"/>
    <dgm:cxn modelId="{803EFE62-6A4A-438C-B291-12AC2129CDE0}" type="presOf" srcId="{9B57DE4B-F36B-4EE2-8521-B290FEBBBF32}" destId="{C45B7907-BC3B-40C8-8C70-5E229ED44287}" srcOrd="0" destOrd="1" presId="urn:microsoft.com/office/officeart/2005/8/layout/list1"/>
    <dgm:cxn modelId="{1B2ABE6E-A574-4182-A685-D2E9D14E52D1}" type="presOf" srcId="{3FD8D9D1-AA3D-4A6A-84ED-3EFDA2AC48B0}" destId="{19716C40-ED8E-4C3D-8FA9-E692726E3DF5}" srcOrd="0" destOrd="0" presId="urn:microsoft.com/office/officeart/2005/8/layout/list1"/>
    <dgm:cxn modelId="{42412C77-929C-438D-ADDF-D997141E0333}" srcId="{3FD8D9D1-AA3D-4A6A-84ED-3EFDA2AC48B0}" destId="{AA87A79D-F2C4-4B3F-925C-9D45FA472381}" srcOrd="0" destOrd="0" parTransId="{3A75585A-C3B0-4861-8AC5-8FBCF24BA530}" sibTransId="{FD0E2EB8-D131-4F07-8AE3-DF0714218890}"/>
    <dgm:cxn modelId="{3D1B3B7C-4858-48AD-A53E-EE7A8631802D}" type="presOf" srcId="{27681560-6618-4D8B-9E0C-976433091A99}" destId="{258742D3-6C61-4D23-B9FC-C456F1315C01}" srcOrd="0" destOrd="0" presId="urn:microsoft.com/office/officeart/2005/8/layout/list1"/>
    <dgm:cxn modelId="{C37AD0B1-0B1C-46EB-8461-272A007208B9}" type="presOf" srcId="{C3E1A74B-8905-44F3-8DDF-5BCC5287A9FF}" destId="{2B7CC91B-96C8-4A24-989B-A291D7795505}" srcOrd="0" destOrd="0" presId="urn:microsoft.com/office/officeart/2005/8/layout/list1"/>
    <dgm:cxn modelId="{A6815ABC-D542-4A9F-A8DF-18C8E718AB07}" srcId="{3FD8D9D1-AA3D-4A6A-84ED-3EFDA2AC48B0}" destId="{8B4A622A-6143-4B33-9373-79E7C41B7C27}" srcOrd="3" destOrd="0" parTransId="{69A3D39E-9CB4-4977-838B-77F5A9943B4F}" sibTransId="{C7A0D0A2-26C8-40BE-A960-460AFB6CBFE6}"/>
    <dgm:cxn modelId="{9DA8B7BE-97C2-49F7-8098-CEFEF4490C8E}" srcId="{C3E1A74B-8905-44F3-8DDF-5BCC5287A9FF}" destId="{27681560-6618-4D8B-9E0C-976433091A99}" srcOrd="1" destOrd="0" parTransId="{7BD389A4-CF37-41C9-898B-FD831F8E600E}" sibTransId="{FC8C97C2-32C6-4EFE-B032-16EEC6BD2C25}"/>
    <dgm:cxn modelId="{CB57F9C5-B267-4852-8056-ADDCC06B0C30}" type="presOf" srcId="{5C83BDF6-146A-47B4-88F3-FF5EDF22832E}" destId="{E6891920-5249-4B0F-907D-8C643C7292EB}" srcOrd="1" destOrd="0" presId="urn:microsoft.com/office/officeart/2005/8/layout/list1"/>
    <dgm:cxn modelId="{9A9160D0-1F00-4DA9-B6A5-4F7C5EE594DF}" type="presOf" srcId="{3FD8D9D1-AA3D-4A6A-84ED-3EFDA2AC48B0}" destId="{AD59A29D-C120-4060-A794-EC9BDDC58BAF}" srcOrd="1" destOrd="0" presId="urn:microsoft.com/office/officeart/2005/8/layout/list1"/>
    <dgm:cxn modelId="{017684D3-4C09-4434-B5BF-1A0D2F74C0D4}" srcId="{C3E1A74B-8905-44F3-8DDF-5BCC5287A9FF}" destId="{3FD8D9D1-AA3D-4A6A-84ED-3EFDA2AC48B0}" srcOrd="2" destOrd="0" parTransId="{F50DD2FB-E729-41EB-A7D9-AD5076BBF926}" sibTransId="{8078B870-A4D5-416B-A915-D4F4FEFF4DC1}"/>
    <dgm:cxn modelId="{8A6827F7-6D8E-42FA-B72E-9D6014FFB5F0}" srcId="{C3E1A74B-8905-44F3-8DDF-5BCC5287A9FF}" destId="{5C83BDF6-146A-47B4-88F3-FF5EDF22832E}" srcOrd="0" destOrd="0" parTransId="{C21B31FC-D5B2-4A83-B255-473FB65B429E}" sibTransId="{ECCA9FB7-3F6E-42E3-A4E8-E3FD1C2C025D}"/>
    <dgm:cxn modelId="{DCA8E7F9-0689-4F24-B17D-AAC0D71BFFD9}" srcId="{3FD8D9D1-AA3D-4A6A-84ED-3EFDA2AC48B0}" destId="{9B57DE4B-F36B-4EE2-8521-B290FEBBBF32}" srcOrd="1" destOrd="0" parTransId="{E2FB34A9-0057-489F-A0E9-820EB9DDD36E}" sibTransId="{EDD9B4F4-D97A-4EEC-A26A-04E45C5DA5EE}"/>
    <dgm:cxn modelId="{95D4FC42-C1FB-400C-ACDE-06E65A267D91}" type="presParOf" srcId="{2B7CC91B-96C8-4A24-989B-A291D7795505}" destId="{6A118891-3E95-461D-A741-EFCB59FAC6D8}" srcOrd="0" destOrd="0" presId="urn:microsoft.com/office/officeart/2005/8/layout/list1"/>
    <dgm:cxn modelId="{6C80E71C-FF15-4097-B385-FD5264D97006}" type="presParOf" srcId="{6A118891-3E95-461D-A741-EFCB59FAC6D8}" destId="{8C76B000-13FC-4D0E-B0DE-961408267BBA}" srcOrd="0" destOrd="0" presId="urn:microsoft.com/office/officeart/2005/8/layout/list1"/>
    <dgm:cxn modelId="{3F6ABAAF-2349-4BA4-91B6-6FEA7E548DCC}" type="presParOf" srcId="{6A118891-3E95-461D-A741-EFCB59FAC6D8}" destId="{E6891920-5249-4B0F-907D-8C643C7292EB}" srcOrd="1" destOrd="0" presId="urn:microsoft.com/office/officeart/2005/8/layout/list1"/>
    <dgm:cxn modelId="{24D981F1-15D9-4F74-B625-8FF6F4C1D13B}" type="presParOf" srcId="{2B7CC91B-96C8-4A24-989B-A291D7795505}" destId="{B7548C7D-1E1B-4AD4-B077-9AE29348E013}" srcOrd="1" destOrd="0" presId="urn:microsoft.com/office/officeart/2005/8/layout/list1"/>
    <dgm:cxn modelId="{E980B025-FC19-42A1-8395-77969DB9758D}" type="presParOf" srcId="{2B7CC91B-96C8-4A24-989B-A291D7795505}" destId="{E54EC4CC-368E-4EB3-AE70-E87912F94B3B}" srcOrd="2" destOrd="0" presId="urn:microsoft.com/office/officeart/2005/8/layout/list1"/>
    <dgm:cxn modelId="{697A1D50-88FA-4339-9BAD-D50251CBA255}" type="presParOf" srcId="{2B7CC91B-96C8-4A24-989B-A291D7795505}" destId="{EA8C38D9-8EC5-41EA-BB7F-396059CBA358}" srcOrd="3" destOrd="0" presId="urn:microsoft.com/office/officeart/2005/8/layout/list1"/>
    <dgm:cxn modelId="{95F68BCD-56DC-496C-A491-B782731E4A4D}" type="presParOf" srcId="{2B7CC91B-96C8-4A24-989B-A291D7795505}" destId="{8DF542F0-B2B7-4321-920D-147472A193C9}" srcOrd="4" destOrd="0" presId="urn:microsoft.com/office/officeart/2005/8/layout/list1"/>
    <dgm:cxn modelId="{188B714B-4C43-4ACC-A293-2DE09D110104}" type="presParOf" srcId="{8DF542F0-B2B7-4321-920D-147472A193C9}" destId="{258742D3-6C61-4D23-B9FC-C456F1315C01}" srcOrd="0" destOrd="0" presId="urn:microsoft.com/office/officeart/2005/8/layout/list1"/>
    <dgm:cxn modelId="{EA85E78D-5435-46D6-9C00-56C09D7AB78D}" type="presParOf" srcId="{8DF542F0-B2B7-4321-920D-147472A193C9}" destId="{F78128D5-B547-4442-8915-4D775E9F9A24}" srcOrd="1" destOrd="0" presId="urn:microsoft.com/office/officeart/2005/8/layout/list1"/>
    <dgm:cxn modelId="{7DCD4628-F88C-4C34-A649-F7145DFAA36D}" type="presParOf" srcId="{2B7CC91B-96C8-4A24-989B-A291D7795505}" destId="{0A8D4DBB-E576-4345-8E23-ED8C4F9008A8}" srcOrd="5" destOrd="0" presId="urn:microsoft.com/office/officeart/2005/8/layout/list1"/>
    <dgm:cxn modelId="{90E928E3-A518-4CFF-BB50-6FC03BF6B2B6}" type="presParOf" srcId="{2B7CC91B-96C8-4A24-989B-A291D7795505}" destId="{6CF5D8B2-A9EB-44A8-AECD-64A68B843393}" srcOrd="6" destOrd="0" presId="urn:microsoft.com/office/officeart/2005/8/layout/list1"/>
    <dgm:cxn modelId="{1F03CE25-A0D8-4009-853C-310B81053997}" type="presParOf" srcId="{2B7CC91B-96C8-4A24-989B-A291D7795505}" destId="{1FC3880D-4257-43DA-A48C-EDF315708A43}" srcOrd="7" destOrd="0" presId="urn:microsoft.com/office/officeart/2005/8/layout/list1"/>
    <dgm:cxn modelId="{A916BC32-68AD-486C-8A8E-518E981B1463}" type="presParOf" srcId="{2B7CC91B-96C8-4A24-989B-A291D7795505}" destId="{CDEEC91D-46CD-4FC9-85D7-208F73AC1904}" srcOrd="8" destOrd="0" presId="urn:microsoft.com/office/officeart/2005/8/layout/list1"/>
    <dgm:cxn modelId="{8C6BC463-6688-4CA6-9C7E-AB7C2F1273F4}" type="presParOf" srcId="{CDEEC91D-46CD-4FC9-85D7-208F73AC1904}" destId="{19716C40-ED8E-4C3D-8FA9-E692726E3DF5}" srcOrd="0" destOrd="0" presId="urn:microsoft.com/office/officeart/2005/8/layout/list1"/>
    <dgm:cxn modelId="{C956B08A-12D7-4A2E-839F-A50DC69120E6}" type="presParOf" srcId="{CDEEC91D-46CD-4FC9-85D7-208F73AC1904}" destId="{AD59A29D-C120-4060-A794-EC9BDDC58BAF}" srcOrd="1" destOrd="0" presId="urn:microsoft.com/office/officeart/2005/8/layout/list1"/>
    <dgm:cxn modelId="{CE5FAAD3-A21B-4F50-80BA-1C08616EBAB6}" type="presParOf" srcId="{2B7CC91B-96C8-4A24-989B-A291D7795505}" destId="{A538CFE7-0220-4A3F-B66C-8B8A1811F9AF}" srcOrd="9" destOrd="0" presId="urn:microsoft.com/office/officeart/2005/8/layout/list1"/>
    <dgm:cxn modelId="{734D16D2-FBF9-4F92-8874-0357A26C3DA7}" type="presParOf" srcId="{2B7CC91B-96C8-4A24-989B-A291D7795505}" destId="{C45B7907-BC3B-40C8-8C70-5E229ED442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EC4CC-368E-4EB3-AE70-E87912F94B3B}">
      <dsp:nvSpPr>
        <dsp:cNvPr id="0" name=""/>
        <dsp:cNvSpPr/>
      </dsp:nvSpPr>
      <dsp:spPr>
        <a:xfrm>
          <a:off x="0" y="320842"/>
          <a:ext cx="7728267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91920-5249-4B0F-907D-8C643C7292EB}">
      <dsp:nvSpPr>
        <dsp:cNvPr id="0" name=""/>
        <dsp:cNvSpPr/>
      </dsp:nvSpPr>
      <dsp:spPr>
        <a:xfrm>
          <a:off x="386413" y="55162"/>
          <a:ext cx="540978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Affects 9.1% of adolescents </a:t>
          </a:r>
        </a:p>
      </dsp:txBody>
      <dsp:txXfrm>
        <a:off x="412352" y="81101"/>
        <a:ext cx="5357908" cy="479482"/>
      </dsp:txXfrm>
    </dsp:sp>
    <dsp:sp modelId="{6CF5D8B2-A9EB-44A8-AECD-64A68B843393}">
      <dsp:nvSpPr>
        <dsp:cNvPr id="0" name=""/>
        <dsp:cNvSpPr/>
      </dsp:nvSpPr>
      <dsp:spPr>
        <a:xfrm>
          <a:off x="0" y="1137322"/>
          <a:ext cx="7728267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128D5-B547-4442-8915-4D775E9F9A24}">
      <dsp:nvSpPr>
        <dsp:cNvPr id="0" name=""/>
        <dsp:cNvSpPr/>
      </dsp:nvSpPr>
      <dsp:spPr>
        <a:xfrm>
          <a:off x="386413" y="871642"/>
          <a:ext cx="540978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Fear of social or performance situations </a:t>
          </a:r>
        </a:p>
      </dsp:txBody>
      <dsp:txXfrm>
        <a:off x="412352" y="897581"/>
        <a:ext cx="5357908" cy="479482"/>
      </dsp:txXfrm>
    </dsp:sp>
    <dsp:sp modelId="{C45B7907-BC3B-40C8-8C70-5E229ED44287}">
      <dsp:nvSpPr>
        <dsp:cNvPr id="0" name=""/>
        <dsp:cNvSpPr/>
      </dsp:nvSpPr>
      <dsp:spPr>
        <a:xfrm>
          <a:off x="0" y="2008965"/>
          <a:ext cx="7728267" cy="307835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799" tIns="374904" rIns="59979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/>
            <a:t>Feeling highly anxious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/>
            <a:t>Feeling very self-conscious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/>
            <a:t>Worried about being humiliated, embarrassed, or rejected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/>
            <a:t>Afraid of judgment from others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/>
            <a:t>Blushing, sweating, or trembling around others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/>
            <a:t>Feeling nauseous or sick when others are around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/>
            <a:t>Staying away from places with other people </a:t>
          </a:r>
          <a:endParaRPr lang="en-US" sz="1800" kern="1200" dirty="0"/>
        </a:p>
      </dsp:txBody>
      <dsp:txXfrm>
        <a:off x="0" y="2008965"/>
        <a:ext cx="7728267" cy="3078358"/>
      </dsp:txXfrm>
    </dsp:sp>
    <dsp:sp modelId="{AD59A29D-C120-4060-A794-EC9BDDC58BAF}">
      <dsp:nvSpPr>
        <dsp:cNvPr id="0" name=""/>
        <dsp:cNvSpPr/>
      </dsp:nvSpPr>
      <dsp:spPr>
        <a:xfrm>
          <a:off x="386413" y="1688122"/>
          <a:ext cx="540978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Symptoms: </a:t>
          </a:r>
        </a:p>
      </dsp:txBody>
      <dsp:txXfrm>
        <a:off x="412352" y="1714061"/>
        <a:ext cx="5357908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EC4CC-368E-4EB3-AE70-E87912F94B3B}">
      <dsp:nvSpPr>
        <dsp:cNvPr id="0" name=""/>
        <dsp:cNvSpPr/>
      </dsp:nvSpPr>
      <dsp:spPr>
        <a:xfrm>
          <a:off x="0" y="489585"/>
          <a:ext cx="7728267" cy="554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91920-5249-4B0F-907D-8C643C7292EB}">
      <dsp:nvSpPr>
        <dsp:cNvPr id="0" name=""/>
        <dsp:cNvSpPr/>
      </dsp:nvSpPr>
      <dsp:spPr>
        <a:xfrm>
          <a:off x="386413" y="164865"/>
          <a:ext cx="540978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Affects 2.2% of adolescents </a:t>
          </a:r>
        </a:p>
      </dsp:txBody>
      <dsp:txXfrm>
        <a:off x="418116" y="196568"/>
        <a:ext cx="5346380" cy="586034"/>
      </dsp:txXfrm>
    </dsp:sp>
    <dsp:sp modelId="{6CF5D8B2-A9EB-44A8-AECD-64A68B843393}">
      <dsp:nvSpPr>
        <dsp:cNvPr id="0" name=""/>
        <dsp:cNvSpPr/>
      </dsp:nvSpPr>
      <dsp:spPr>
        <a:xfrm>
          <a:off x="0" y="1487505"/>
          <a:ext cx="7728267" cy="554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128D5-B547-4442-8915-4D775E9F9A24}">
      <dsp:nvSpPr>
        <dsp:cNvPr id="0" name=""/>
        <dsp:cNvSpPr/>
      </dsp:nvSpPr>
      <dsp:spPr>
        <a:xfrm>
          <a:off x="386413" y="1162785"/>
          <a:ext cx="540978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Girls are twice as likely to be affected </a:t>
          </a:r>
        </a:p>
      </dsp:txBody>
      <dsp:txXfrm>
        <a:off x="418116" y="1194488"/>
        <a:ext cx="5346380" cy="586034"/>
      </dsp:txXfrm>
    </dsp:sp>
    <dsp:sp modelId="{C45B7907-BC3B-40C8-8C70-5E229ED44287}">
      <dsp:nvSpPr>
        <dsp:cNvPr id="0" name=""/>
        <dsp:cNvSpPr/>
      </dsp:nvSpPr>
      <dsp:spPr>
        <a:xfrm>
          <a:off x="0" y="2485425"/>
          <a:ext cx="7728267" cy="2437033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799" tIns="458216" rIns="59979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/>
            <a:t>Headaches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Stomachaches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Restlessness and fatigue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Muscle tension</a:t>
          </a:r>
        </a:p>
      </dsp:txBody>
      <dsp:txXfrm>
        <a:off x="0" y="2485425"/>
        <a:ext cx="7728267" cy="2437033"/>
      </dsp:txXfrm>
    </dsp:sp>
    <dsp:sp modelId="{AD59A29D-C120-4060-A794-EC9BDDC58BAF}">
      <dsp:nvSpPr>
        <dsp:cNvPr id="0" name=""/>
        <dsp:cNvSpPr/>
      </dsp:nvSpPr>
      <dsp:spPr>
        <a:xfrm>
          <a:off x="386413" y="2160705"/>
          <a:ext cx="540978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477" tIns="0" rIns="2044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Symptoms: </a:t>
          </a:r>
        </a:p>
      </dsp:txBody>
      <dsp:txXfrm>
        <a:off x="418116" y="2192408"/>
        <a:ext cx="5346380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4518B-1766-4EDD-98DA-03B3DAD0B9E1}" type="datetimeFigureOut">
              <a:rPr lang="en-US" smtClean="0"/>
              <a:t>11/8/22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05D72-5513-415C-A675-14753717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4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05D72-5513-415C-A675-14753717E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4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Additional disorders are, separation anxiety and specific phobias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05D72-5513-415C-A675-14753717E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60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05D72-5513-415C-A675-14753717E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9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05D72-5513-415C-A675-14753717E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79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05D72-5513-415C-A675-14753717E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34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CBT-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focuses on identifying, understanding, and changing thinking and behavior patterns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05D72-5513-415C-A675-14753717E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01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http://understandinganxiety.wayahead.org.au/download/strategies-to-support-anxious-children-in-the-classroom/?wpdmdl=1669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05D72-5513-415C-A675-14753717E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57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http://understandinganxiety.wayahead.org.au/download/strategies-to-support-anxious-children-in-the-classroom/?wpdmdl=1669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05D72-5513-415C-A675-14753717E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39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05D72-5513-415C-A675-14753717E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5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9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5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1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7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6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3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5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5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4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038474-5E36-4375-9D4A-C04FEAC3A954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D3413D5-38F6-4F06-947F-21BD2CC2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answers/mental-health-and-substance-abuse/what-are-the-five-major-types-of-anxiety-disorders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nderstandinganxiety.wayahead.org.au/education/strategies-to-support-anxious-children-in-the-classroom/" TargetMode="External"/><Relationship Id="rId5" Type="http://schemas.openxmlformats.org/officeDocument/2006/relationships/hyperlink" Target="https://www.nimh.nih.gov/health/topics/anxiety-disorders/index.shtml" TargetMode="External"/><Relationship Id="rId4" Type="http://schemas.openxmlformats.org/officeDocument/2006/relationships/hyperlink" Target="https://adaa.org/finding-help/treat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0FAB9-3BCB-436F-A274-0DC3896A0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Anxiety 	</a:t>
            </a:r>
          </a:p>
        </p:txBody>
      </p:sp>
    </p:spTree>
    <p:extLst>
      <p:ext uri="{BB962C8B-B14F-4D97-AF65-F5344CB8AC3E}">
        <p14:creationId xmlns:p14="http://schemas.microsoft.com/office/powerpoint/2010/main" val="427023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95D06-D79E-4060-A7D3-8019D175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B5330-6537-46E5-8AF4-25EC9741D6A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/>
              <a:t>Anxiety is a feeling of worry, nervousness, or unease </a:t>
            </a:r>
          </a:p>
          <a:p>
            <a:r>
              <a:rPr lang="en-US" dirty="0"/>
              <a:t>An anxiety disorder is excessive amounts of worry, nervousness or dread that occurs on a regular basis. </a:t>
            </a:r>
          </a:p>
          <a:p>
            <a:r>
              <a:rPr lang="en-US" dirty="0"/>
              <a:t>Anxiety disorders are the most common mental illnesses in the U.S. </a:t>
            </a:r>
          </a:p>
          <a:p>
            <a:r>
              <a:rPr lang="en-US" dirty="0"/>
              <a:t>Affects 31.9% of U.S. adolescents (13-18) </a:t>
            </a:r>
          </a:p>
          <a:p>
            <a:r>
              <a:rPr lang="en-US" dirty="0"/>
              <a:t>The 5 major types of anxiety disorders: </a:t>
            </a:r>
          </a:p>
          <a:p>
            <a:pPr lvl="1"/>
            <a:r>
              <a:rPr lang="en-US" dirty="0"/>
              <a:t>Social Anxiety Disorder </a:t>
            </a:r>
          </a:p>
          <a:p>
            <a:pPr lvl="1"/>
            <a:r>
              <a:rPr lang="en-US" dirty="0"/>
              <a:t>Post-Traumatic Stress Disorder (PTSD) </a:t>
            </a:r>
          </a:p>
          <a:p>
            <a:pPr lvl="1"/>
            <a:r>
              <a:rPr lang="en-US" dirty="0"/>
              <a:t>Generalized Anxiety Disorder (GAD)</a:t>
            </a:r>
          </a:p>
          <a:p>
            <a:pPr lvl="1"/>
            <a:r>
              <a:rPr lang="en-US" dirty="0"/>
              <a:t>Panic Disorder </a:t>
            </a:r>
          </a:p>
          <a:p>
            <a:pPr lvl="1"/>
            <a:r>
              <a:rPr lang="en-US" dirty="0"/>
              <a:t>Obsessive-Compulsive Disorder (OCD)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4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EA9FAFA6-BF46-4A9B-9461-7B7F2197A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Lifetime Prevalence of Any Anxiety Disorder Among Adolescents (2001 – 2004)</a:t>
            </a:r>
          </a:p>
        </p:txBody>
      </p:sp>
      <p:pic>
        <p:nvPicPr>
          <p:cNvPr id="6" name="Picture Placeholder 5" descr="Table of Anxiety Disorder Prevalence among adolescents (2001 - 2004)">
            <a:extLst>
              <a:ext uri="{FF2B5EF4-FFF2-40B4-BE49-F238E27FC236}">
                <a16:creationId xmlns:a16="http://schemas.microsoft.com/office/drawing/2014/main" id="{9CA129F4-5B7D-45CC-B9DA-611C4E46A07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" b="734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D3F8C0-2436-4F9F-AFCC-09C9606C5BE6}"/>
              </a:ext>
            </a:extLst>
          </p:cNvPr>
          <p:cNvSpPr txBox="1"/>
          <p:nvPr/>
        </p:nvSpPr>
        <p:spPr>
          <a:xfrm>
            <a:off x="875979" y="6043387"/>
            <a:ext cx="8875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https://www.nimh.nih.gov/health/statistics/any-anxiety-disorder.shtml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4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160C-02F8-4291-A388-F7EC580F8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Social  Anxiety Disorder 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432249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255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160C-02F8-4291-A388-F7EC580F8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Generalized Anxiety Disorder </a:t>
            </a:r>
          </a:p>
        </p:txBody>
      </p:sp>
      <p:graphicFrame>
        <p:nvGraphicFramePr>
          <p:cNvPr id="5" name="Content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867390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DFF2E70-B9DC-415D-897D-26BCB1A4767F}"/>
              </a:ext>
            </a:extLst>
          </p:cNvPr>
          <p:cNvSpPr txBox="1"/>
          <p:nvPr/>
        </p:nvSpPr>
        <p:spPr>
          <a:xfrm>
            <a:off x="7807703" y="3634740"/>
            <a:ext cx="3680460" cy="1785104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Excessive worrying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Avoid social activities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Overwhelmed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Trouble concentrating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Irritability </a:t>
            </a:r>
          </a:p>
        </p:txBody>
      </p:sp>
    </p:spTree>
    <p:extLst>
      <p:ext uri="{BB962C8B-B14F-4D97-AF65-F5344CB8AC3E}">
        <p14:creationId xmlns:p14="http://schemas.microsoft.com/office/powerpoint/2010/main" val="412778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9DD7ADE-6F8D-434B-90DC-2318DFFD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5820" y="579120"/>
            <a:ext cx="4183380" cy="562356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AFF592E6-2EBA-415B-B584-D23393509D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049780" y="746760"/>
            <a:ext cx="3810000" cy="523220"/>
          </a:xfrm>
          <a:prstGeom prst="rect">
            <a:avLst/>
          </a:prstGeom>
          <a:solidFill>
            <a:schemeClr val="accent1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Causes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A081EB-0E77-41C7-85A2-8E9CAC3665C8}"/>
              </a:ext>
            </a:extLst>
          </p:cNvPr>
          <p:cNvSpPr txBox="1"/>
          <p:nvPr/>
        </p:nvSpPr>
        <p:spPr>
          <a:xfrm>
            <a:off x="1219200" y="1524000"/>
            <a:ext cx="343662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50"/>
              </a:spcBef>
              <a:spcAft>
                <a:spcPts val="15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</a:rPr>
              <a:t>Specific causes are unknown </a:t>
            </a:r>
          </a:p>
          <a:p>
            <a:pPr marL="342900" indent="-342900">
              <a:spcBef>
                <a:spcPts val="150"/>
              </a:spcBef>
              <a:spcAft>
                <a:spcPts val="15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</a:rPr>
              <a:t>Complex set of risk factors: </a:t>
            </a:r>
          </a:p>
          <a:p>
            <a:pPr marL="800100" lvl="1" indent="-342900">
              <a:spcBef>
                <a:spcPts val="150"/>
              </a:spcBef>
              <a:spcAft>
                <a:spcPts val="15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Brain chemistry </a:t>
            </a:r>
          </a:p>
          <a:p>
            <a:pPr marL="800100" lvl="1" indent="-342900">
              <a:spcBef>
                <a:spcPts val="150"/>
              </a:spcBef>
              <a:spcAft>
                <a:spcPts val="15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Personality </a:t>
            </a:r>
          </a:p>
          <a:p>
            <a:pPr marL="800100" lvl="1" indent="-342900">
              <a:spcBef>
                <a:spcPts val="150"/>
              </a:spcBef>
              <a:spcAft>
                <a:spcPts val="15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Life events </a:t>
            </a:r>
          </a:p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9130CF-8C4B-4044-98D2-D56581A8A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62800" y="579120"/>
            <a:ext cx="4183380" cy="562356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EDFBEA-0DB0-49E4-9D7F-30D1D6E7DE01}"/>
              </a:ext>
            </a:extLst>
          </p:cNvPr>
          <p:cNvSpPr txBox="1"/>
          <p:nvPr/>
        </p:nvSpPr>
        <p:spPr>
          <a:xfrm>
            <a:off x="6096000" y="1524000"/>
            <a:ext cx="38100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Treatments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666EB4-B8CD-49DB-AF5E-D5C7006ED4AC}"/>
              </a:ext>
            </a:extLst>
          </p:cNvPr>
          <p:cNvSpPr txBox="1"/>
          <p:nvPr/>
        </p:nvSpPr>
        <p:spPr>
          <a:xfrm>
            <a:off x="7498080" y="2148840"/>
            <a:ext cx="33832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</a:rPr>
              <a:t>Only about 1/3 of adults and children with anxiety disorders seek treatment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</a:rPr>
              <a:t>Can be treated with: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Therapy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Cognitive-</a:t>
            </a:r>
            <a:r>
              <a:rPr lang="en-US" sz="1600" dirty="0" err="1">
                <a:solidFill>
                  <a:schemeClr val="bg1"/>
                </a:solidFill>
              </a:rPr>
              <a:t>Behavorial</a:t>
            </a:r>
            <a:r>
              <a:rPr lang="en-US" sz="1600" dirty="0">
                <a:solidFill>
                  <a:schemeClr val="bg1"/>
                </a:solidFill>
              </a:rPr>
              <a:t> Therapy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Medication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6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6A48C-8070-446F-BF9E-096161B9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Tips for Teachers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7A971-F6DA-41A9-827F-317E1038C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4" y="2535446"/>
            <a:ext cx="4674212" cy="3554457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en-US" sz="13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Talk with your student about their individual worries/stresses/triggers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Allow them to briefly leave a situation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Get a drink of water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Go to a “safe” place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Walk through the hall</a:t>
            </a:r>
          </a:p>
          <a:p>
            <a:endParaRPr lang="en-US" sz="1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0E1D5F-626C-49CE-8455-9957A4D8219D}"/>
              </a:ext>
            </a:extLst>
          </p:cNvPr>
          <p:cNvSpPr txBox="1">
            <a:spLocks/>
          </p:cNvSpPr>
          <p:nvPr/>
        </p:nvSpPr>
        <p:spPr>
          <a:xfrm>
            <a:off x="6274966" y="2544366"/>
            <a:ext cx="4674212" cy="355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dirty="0">
                <a:solidFill>
                  <a:srgbClr val="000000"/>
                </a:solidFill>
              </a:rPr>
              <a:t>Testing conditions: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Extended time on tests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Word banks, Equation sheet</a:t>
            </a:r>
            <a:endParaRPr lang="en-US" sz="14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dirty="0">
                <a:solidFill>
                  <a:srgbClr val="000000"/>
                </a:solidFill>
              </a:rPr>
              <a:t>Homework expectations: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Reasonable due dates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Manageable work load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dirty="0">
                <a:solidFill>
                  <a:srgbClr val="000000"/>
                </a:solidFill>
              </a:rPr>
              <a:t>Think-Pair-Share </a:t>
            </a:r>
          </a:p>
          <a:p>
            <a:pPr marL="0" indent="0">
              <a:buFont typeface="Wingdings 2" pitchFamily="18" charset="2"/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963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6A48C-8070-446F-BF9E-096161B9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Tips for Teachers cont.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7A971-F6DA-41A9-827F-317E1038C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4" y="2535446"/>
            <a:ext cx="4674212" cy="3554457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dirty="0">
                <a:solidFill>
                  <a:srgbClr val="000000"/>
                </a:solidFill>
              </a:rPr>
              <a:t>Let students know  the schedule in advance and timely notify them of schedule changes 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dirty="0">
                <a:solidFill>
                  <a:srgbClr val="000000"/>
                </a:solidFill>
              </a:rPr>
              <a:t>Refrain from telling a student: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Stop worrying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You’ll be fine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You’re overreacting </a:t>
            </a:r>
          </a:p>
          <a:p>
            <a:pPr marL="0" indent="0">
              <a:buNone/>
            </a:pP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2FBDDB7-6F3C-4611-8DB5-89E7F28E62C6}"/>
              </a:ext>
            </a:extLst>
          </p:cNvPr>
          <p:cNvSpPr txBox="1">
            <a:spLocks/>
          </p:cNvSpPr>
          <p:nvPr/>
        </p:nvSpPr>
        <p:spPr>
          <a:xfrm>
            <a:off x="6383521" y="2919494"/>
            <a:ext cx="4674212" cy="355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US" sz="13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dirty="0">
                <a:solidFill>
                  <a:srgbClr val="000000"/>
                </a:solidFill>
              </a:rPr>
              <a:t>Let students know  the schedule in Validate their feelings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“I can see you’re very worried about this assignment”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0E1D5F-626C-49CE-8455-9957A4D82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092498" y="2535446"/>
            <a:ext cx="4674212" cy="355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00" dirty="0">
              <a:solidFill>
                <a:srgbClr val="000000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1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596A-137D-4F2D-B030-2B450744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6E8E1-182A-4042-9DEF-1070D13E9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i="1" dirty="0"/>
              <a:t>U.S. Department of Health and Human Services.</a:t>
            </a:r>
            <a:r>
              <a:rPr lang="en-US" sz="1800" dirty="0"/>
              <a:t> What are the five major types of anxiety disorders?, 12 Feb. 2014, </a:t>
            </a:r>
            <a:r>
              <a:rPr lang="en-US" sz="1800" dirty="0">
                <a:hlinkClick r:id="rId3"/>
              </a:rPr>
              <a:t>https://www.hhs.gov/answers/mental-health-and-substance-abuse/what-are-the-five-major-types-of-anxiety-disorders/index.html</a:t>
            </a:r>
            <a:r>
              <a:rPr lang="en-US" sz="1800" dirty="0"/>
              <a:t> Accessed 22 Feb. 2018. </a:t>
            </a:r>
            <a:endParaRPr lang="en-US" sz="1800" i="1" dirty="0"/>
          </a:p>
          <a:p>
            <a:pPr marL="457200" indent="-457200">
              <a:buFont typeface="+mj-lt"/>
              <a:buAutoNum type="arabicPeriod"/>
            </a:pPr>
            <a:r>
              <a:rPr lang="en-US" sz="1800" i="1" dirty="0"/>
              <a:t>Anxiety and Depression Association of America. </a:t>
            </a:r>
            <a:r>
              <a:rPr lang="en-US" sz="1800" dirty="0"/>
              <a:t>Treatment, n.d., </a:t>
            </a:r>
            <a:r>
              <a:rPr lang="en-US" sz="1800" dirty="0">
                <a:hlinkClick r:id="rId4"/>
              </a:rPr>
              <a:t>https://adaa.org/finding-help/treatment</a:t>
            </a:r>
            <a:r>
              <a:rPr lang="en-US" sz="1800" dirty="0"/>
              <a:t>. Accessed 6 March 2018. </a:t>
            </a:r>
            <a:endParaRPr lang="en-US" sz="1800" i="1" dirty="0"/>
          </a:p>
          <a:p>
            <a:pPr marL="457200" indent="-457200">
              <a:buFont typeface="+mj-lt"/>
              <a:buAutoNum type="arabicPeriod"/>
            </a:pPr>
            <a:r>
              <a:rPr lang="en-US" sz="1800" i="1" dirty="0"/>
              <a:t>National Institute of Mental Health. </a:t>
            </a:r>
            <a:r>
              <a:rPr lang="en-US" sz="1800" dirty="0"/>
              <a:t>Anxiety Disorders, March 2016, </a:t>
            </a:r>
            <a:r>
              <a:rPr lang="en-US" sz="1800" dirty="0">
                <a:hlinkClick r:id="rId5"/>
              </a:rPr>
              <a:t>https://www.nimh.nih.gov/health/topics/anxiety-disorders/index.shtml</a:t>
            </a:r>
            <a:r>
              <a:rPr lang="en-US" sz="1800" dirty="0"/>
              <a:t>. Accessed 6 March 2018.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Way Ahead-Mental Health Association NSW. </a:t>
            </a:r>
            <a:r>
              <a:rPr lang="en-US" sz="1800" i="1" dirty="0"/>
              <a:t>Small Steps Strategies to Support Anxious Children in the Classroom. </a:t>
            </a:r>
            <a:r>
              <a:rPr lang="en-US" sz="1800" dirty="0"/>
              <a:t>2001. PDF. </a:t>
            </a:r>
            <a:r>
              <a:rPr lang="en-US" sz="1800" dirty="0">
                <a:hlinkClick r:id="rId6"/>
              </a:rPr>
              <a:t>http://understandinganxiety.wayahead.org.au/education/strategies-to-support-anxious-children-in-the-classroom/</a:t>
            </a:r>
            <a:r>
              <a:rPr lang="en-US" sz="1800" dirty="0"/>
              <a:t> Accessed 9 March 2018.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13830935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920000"/>
      </a:accent1>
      <a:accent2>
        <a:srgbClr val="E4C9FF"/>
      </a:accent2>
      <a:accent3>
        <a:srgbClr val="BFBFBF"/>
      </a:accent3>
      <a:accent4>
        <a:srgbClr val="E5888A"/>
      </a:accent4>
      <a:accent5>
        <a:srgbClr val="9999FF"/>
      </a:accent5>
      <a:accent6>
        <a:srgbClr val="D5393D"/>
      </a:accent6>
      <a:hlink>
        <a:srgbClr val="7030A0"/>
      </a:hlink>
      <a:folHlink>
        <a:srgbClr val="EE7008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582</Words>
  <Application>Microsoft Macintosh PowerPoint</Application>
  <PresentationFormat>Widescreen</PresentationFormat>
  <Paragraphs>94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Courier New</vt:lpstr>
      <vt:lpstr>Wingdings 2</vt:lpstr>
      <vt:lpstr>Frame</vt:lpstr>
      <vt:lpstr>Anxiety  </vt:lpstr>
      <vt:lpstr>The Facts</vt:lpstr>
      <vt:lpstr>Lifetime Prevalence of Any Anxiety Disorder Among Adolescents (2001 – 2004)</vt:lpstr>
      <vt:lpstr>Social  Anxiety Disorder </vt:lpstr>
      <vt:lpstr>Generalized Anxiety Disorder </vt:lpstr>
      <vt:lpstr>Causes </vt:lpstr>
      <vt:lpstr>Tips for Teachers </vt:lpstr>
      <vt:lpstr>Tips for Teachers cont.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</dc:title>
  <dc:creator>Hannah Bullington</dc:creator>
  <cp:lastModifiedBy>Welchhans, Mike</cp:lastModifiedBy>
  <cp:revision>31</cp:revision>
  <dcterms:created xsi:type="dcterms:W3CDTF">2018-02-22T19:03:49Z</dcterms:created>
  <dcterms:modified xsi:type="dcterms:W3CDTF">2022-11-08T20:38:27Z</dcterms:modified>
</cp:coreProperties>
</file>